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274" r:id="rId5"/>
    <p:sldId id="317" r:id="rId6"/>
    <p:sldId id="314" r:id="rId7"/>
    <p:sldId id="308" r:id="rId8"/>
    <p:sldId id="329" r:id="rId9"/>
    <p:sldId id="315" r:id="rId10"/>
    <p:sldId id="330" r:id="rId11"/>
    <p:sldId id="320" r:id="rId12"/>
    <p:sldId id="326" r:id="rId13"/>
    <p:sldId id="324" r:id="rId14"/>
    <p:sldId id="325" r:id="rId15"/>
    <p:sldId id="323" r:id="rId16"/>
    <p:sldId id="319" r:id="rId17"/>
    <p:sldId id="343" r:id="rId18"/>
    <p:sldId id="332" r:id="rId19"/>
    <p:sldId id="309" r:id="rId20"/>
    <p:sldId id="333" r:id="rId21"/>
    <p:sldId id="334" r:id="rId22"/>
    <p:sldId id="335" r:id="rId23"/>
    <p:sldId id="340" r:id="rId24"/>
    <p:sldId id="341" r:id="rId25"/>
    <p:sldId id="336" r:id="rId26"/>
    <p:sldId id="337" r:id="rId27"/>
    <p:sldId id="338" r:id="rId28"/>
    <p:sldId id="339" r:id="rId29"/>
    <p:sldId id="33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AFE49-2154-414F-B257-82A6E766D265}" v="10" dt="2020-10-15T18:57:14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81997" autoAdjust="0"/>
  </p:normalViewPr>
  <p:slideViewPr>
    <p:cSldViewPr snapToGrid="0">
      <p:cViewPr varScale="1">
        <p:scale>
          <a:sx n="76" d="100"/>
          <a:sy n="76" d="100"/>
        </p:scale>
        <p:origin x="501" y="57"/>
      </p:cViewPr>
      <p:guideLst>
        <p:guide orient="horz" pos="1608"/>
        <p:guide pos="3840"/>
      </p:guideLst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1890" y="-7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azelgreen" userId="6dea9f792318d895" providerId="LiveId" clId="{CD3AFE49-2154-414F-B257-82A6E766D265}"/>
    <pc:docChg chg="custSel addSld delSld modSld sldOrd">
      <pc:chgData name="Melissa Hazelgreen" userId="6dea9f792318d895" providerId="LiveId" clId="{CD3AFE49-2154-414F-B257-82A6E766D265}" dt="2020-10-15T20:02:26.978" v="261" actId="2696"/>
      <pc:docMkLst>
        <pc:docMk/>
      </pc:docMkLst>
      <pc:sldChg chg="setBg">
        <pc:chgData name="Melissa Hazelgreen" userId="6dea9f792318d895" providerId="LiveId" clId="{CD3AFE49-2154-414F-B257-82A6E766D265}" dt="2020-10-15T06:32:53.559" v="3"/>
        <pc:sldMkLst>
          <pc:docMk/>
          <pc:sldMk cId="586606401" sldId="315"/>
        </pc:sldMkLst>
      </pc:sldChg>
      <pc:sldChg chg="setBg">
        <pc:chgData name="Melissa Hazelgreen" userId="6dea9f792318d895" providerId="LiveId" clId="{CD3AFE49-2154-414F-B257-82A6E766D265}" dt="2020-10-15T06:33:11.289" v="5"/>
        <pc:sldMkLst>
          <pc:docMk/>
          <pc:sldMk cId="1938036075" sldId="326"/>
        </pc:sldMkLst>
      </pc:sldChg>
      <pc:sldChg chg="setBg">
        <pc:chgData name="Melissa Hazelgreen" userId="6dea9f792318d895" providerId="LiveId" clId="{CD3AFE49-2154-414F-B257-82A6E766D265}" dt="2020-10-15T06:32:44.882" v="2"/>
        <pc:sldMkLst>
          <pc:docMk/>
          <pc:sldMk cId="3559160066" sldId="329"/>
        </pc:sldMkLst>
      </pc:sldChg>
      <pc:sldChg chg="setBg">
        <pc:chgData name="Melissa Hazelgreen" userId="6dea9f792318d895" providerId="LiveId" clId="{CD3AFE49-2154-414F-B257-82A6E766D265}" dt="2020-10-15T06:33:03.019" v="4"/>
        <pc:sldMkLst>
          <pc:docMk/>
          <pc:sldMk cId="82202395" sldId="330"/>
        </pc:sldMkLst>
      </pc:sldChg>
      <pc:sldChg chg="setBg">
        <pc:chgData name="Melissa Hazelgreen" userId="6dea9f792318d895" providerId="LiveId" clId="{CD3AFE49-2154-414F-B257-82A6E766D265}" dt="2020-10-15T06:33:18.407" v="6"/>
        <pc:sldMkLst>
          <pc:docMk/>
          <pc:sldMk cId="2944536263" sldId="331"/>
        </pc:sldMkLst>
      </pc:sldChg>
      <pc:sldChg chg="modSp mod">
        <pc:chgData name="Melissa Hazelgreen" userId="6dea9f792318d895" providerId="LiveId" clId="{CD3AFE49-2154-414F-B257-82A6E766D265}" dt="2020-10-15T06:31:59.255" v="0" actId="207"/>
        <pc:sldMkLst>
          <pc:docMk/>
          <pc:sldMk cId="4236917965" sldId="332"/>
        </pc:sldMkLst>
        <pc:graphicFrameChg chg="modGraphic">
          <ac:chgData name="Melissa Hazelgreen" userId="6dea9f792318d895" providerId="LiveId" clId="{CD3AFE49-2154-414F-B257-82A6E766D265}" dt="2020-10-15T06:31:59.255" v="0" actId="207"/>
          <ac:graphicFrameMkLst>
            <pc:docMk/>
            <pc:sldMk cId="4236917965" sldId="332"/>
            <ac:graphicFrameMk id="7" creationId="{592C1E97-7EB8-42A3-9F37-FE01E632682B}"/>
          </ac:graphicFrameMkLst>
        </pc:graphicFrameChg>
      </pc:sldChg>
      <pc:sldChg chg="addSp delSp modSp add del mod ord">
        <pc:chgData name="Melissa Hazelgreen" userId="6dea9f792318d895" providerId="LiveId" clId="{CD3AFE49-2154-414F-B257-82A6E766D265}" dt="2020-10-15T20:02:26.978" v="261" actId="2696"/>
        <pc:sldMkLst>
          <pc:docMk/>
          <pc:sldMk cId="2738481174" sldId="342"/>
        </pc:sldMkLst>
        <pc:spChg chg="mod">
          <ac:chgData name="Melissa Hazelgreen" userId="6dea9f792318d895" providerId="LiveId" clId="{CD3AFE49-2154-414F-B257-82A6E766D265}" dt="2020-10-15T18:45:34.560" v="31" actId="20577"/>
          <ac:spMkLst>
            <pc:docMk/>
            <pc:sldMk cId="2738481174" sldId="342"/>
            <ac:spMk id="3" creationId="{3E1D6AE9-5C19-4319-99A6-9FDF88B34FEB}"/>
          </ac:spMkLst>
        </pc:spChg>
        <pc:spChg chg="del mod">
          <ac:chgData name="Melissa Hazelgreen" userId="6dea9f792318d895" providerId="LiveId" clId="{CD3AFE49-2154-414F-B257-82A6E766D265}" dt="2020-10-15T18:46:10.700" v="77" actId="22"/>
          <ac:spMkLst>
            <pc:docMk/>
            <pc:sldMk cId="2738481174" sldId="342"/>
            <ac:spMk id="5" creationId="{714387EF-B561-4D71-86B1-192A7B9B67ED}"/>
          </ac:spMkLst>
        </pc:spChg>
        <pc:spChg chg="add del mod">
          <ac:chgData name="Melissa Hazelgreen" userId="6dea9f792318d895" providerId="LiveId" clId="{CD3AFE49-2154-414F-B257-82A6E766D265}" dt="2020-10-15T18:46:38.792" v="130" actId="478"/>
          <ac:spMkLst>
            <pc:docMk/>
            <pc:sldMk cId="2738481174" sldId="342"/>
            <ac:spMk id="6" creationId="{11571412-025C-4F31-862E-D4142B3F6A55}"/>
          </ac:spMkLst>
        </pc:spChg>
        <pc:spChg chg="add mod">
          <ac:chgData name="Melissa Hazelgreen" userId="6dea9f792318d895" providerId="LiveId" clId="{CD3AFE49-2154-414F-B257-82A6E766D265}" dt="2020-10-15T18:49:33.578" v="144" actId="1076"/>
          <ac:spMkLst>
            <pc:docMk/>
            <pc:sldMk cId="2738481174" sldId="342"/>
            <ac:spMk id="9" creationId="{C0D0A561-7EE1-43BA-8BB3-0D30B8043A5D}"/>
          </ac:spMkLst>
        </pc:spChg>
        <pc:spChg chg="add mod">
          <ac:chgData name="Melissa Hazelgreen" userId="6dea9f792318d895" providerId="LiveId" clId="{CD3AFE49-2154-414F-B257-82A6E766D265}" dt="2020-10-15T18:49:21.268" v="141" actId="1076"/>
          <ac:spMkLst>
            <pc:docMk/>
            <pc:sldMk cId="2738481174" sldId="342"/>
            <ac:spMk id="11" creationId="{15489A1E-EA36-420E-96F6-8FC0DF73B547}"/>
          </ac:spMkLst>
        </pc:spChg>
        <pc:picChg chg="del">
          <ac:chgData name="Melissa Hazelgreen" userId="6dea9f792318d895" providerId="LiveId" clId="{CD3AFE49-2154-414F-B257-82A6E766D265}" dt="2020-10-15T18:45:38.093" v="33" actId="478"/>
          <ac:picMkLst>
            <pc:docMk/>
            <pc:sldMk cId="2738481174" sldId="342"/>
            <ac:picMk id="7" creationId="{773A5A01-E137-4A1F-9EB2-7BFE236A8CEB}"/>
          </ac:picMkLst>
        </pc:picChg>
        <pc:picChg chg="del">
          <ac:chgData name="Melissa Hazelgreen" userId="6dea9f792318d895" providerId="LiveId" clId="{CD3AFE49-2154-414F-B257-82A6E766D265}" dt="2020-10-15T18:45:36.455" v="32" actId="478"/>
          <ac:picMkLst>
            <pc:docMk/>
            <pc:sldMk cId="2738481174" sldId="342"/>
            <ac:picMk id="8" creationId="{20798A6B-1816-4BE1-B2C8-3D9A935A793F}"/>
          </ac:picMkLst>
        </pc:picChg>
        <pc:picChg chg="add mod">
          <ac:chgData name="Melissa Hazelgreen" userId="6dea9f792318d895" providerId="LiveId" clId="{CD3AFE49-2154-414F-B257-82A6E766D265}" dt="2020-10-15T18:49:15.278" v="140" actId="1076"/>
          <ac:picMkLst>
            <pc:docMk/>
            <pc:sldMk cId="2738481174" sldId="342"/>
            <ac:picMk id="13" creationId="{84CDBC20-66BF-403A-A9AC-76CEEBF60F51}"/>
          </ac:picMkLst>
        </pc:picChg>
        <pc:picChg chg="add mod">
          <ac:chgData name="Melissa Hazelgreen" userId="6dea9f792318d895" providerId="LiveId" clId="{CD3AFE49-2154-414F-B257-82A6E766D265}" dt="2020-10-15T18:49:29.258" v="143" actId="1076"/>
          <ac:picMkLst>
            <pc:docMk/>
            <pc:sldMk cId="2738481174" sldId="342"/>
            <ac:picMk id="15" creationId="{234CDE7A-EE54-4DE9-9CD5-076A01F73FA6}"/>
          </ac:picMkLst>
        </pc:picChg>
      </pc:sldChg>
      <pc:sldChg chg="addSp delSp modSp add mod">
        <pc:chgData name="Melissa Hazelgreen" userId="6dea9f792318d895" providerId="LiveId" clId="{CD3AFE49-2154-414F-B257-82A6E766D265}" dt="2020-10-15T18:59:23.373" v="260" actId="1076"/>
        <pc:sldMkLst>
          <pc:docMk/>
          <pc:sldMk cId="2988175805" sldId="343"/>
        </pc:sldMkLst>
        <pc:spChg chg="mod">
          <ac:chgData name="Melissa Hazelgreen" userId="6dea9f792318d895" providerId="LiveId" clId="{CD3AFE49-2154-414F-B257-82A6E766D265}" dt="2020-10-15T18:56:53.042" v="167" actId="20577"/>
          <ac:spMkLst>
            <pc:docMk/>
            <pc:sldMk cId="2988175805" sldId="343"/>
            <ac:spMk id="3" creationId="{3E1D6AE9-5C19-4319-99A6-9FDF88B34FEB}"/>
          </ac:spMkLst>
        </pc:spChg>
        <pc:spChg chg="mod">
          <ac:chgData name="Melissa Hazelgreen" userId="6dea9f792318d895" providerId="LiveId" clId="{CD3AFE49-2154-414F-B257-82A6E766D265}" dt="2020-10-15T18:57:03.451" v="203" actId="20577"/>
          <ac:spMkLst>
            <pc:docMk/>
            <pc:sldMk cId="2988175805" sldId="343"/>
            <ac:spMk id="5" creationId="{714387EF-B561-4D71-86B1-192A7B9B67ED}"/>
          </ac:spMkLst>
        </pc:spChg>
        <pc:spChg chg="add del mod">
          <ac:chgData name="Melissa Hazelgreen" userId="6dea9f792318d895" providerId="LiveId" clId="{CD3AFE49-2154-414F-B257-82A6E766D265}" dt="2020-10-15T18:58:52.823" v="252" actId="478"/>
          <ac:spMkLst>
            <pc:docMk/>
            <pc:sldMk cId="2988175805" sldId="343"/>
            <ac:spMk id="6" creationId="{E028AF17-AFE8-49C6-B98D-55AE5A3D3976}"/>
          </ac:spMkLst>
        </pc:spChg>
        <pc:spChg chg="add mod">
          <ac:chgData name="Melissa Hazelgreen" userId="6dea9f792318d895" providerId="LiveId" clId="{CD3AFE49-2154-414F-B257-82A6E766D265}" dt="2020-10-15T18:57:27.541" v="246" actId="20577"/>
          <ac:spMkLst>
            <pc:docMk/>
            <pc:sldMk cId="2988175805" sldId="343"/>
            <ac:spMk id="9" creationId="{AF79F632-D816-48C7-B078-F365D08FBD98}"/>
          </ac:spMkLst>
        </pc:spChg>
        <pc:picChg chg="del">
          <ac:chgData name="Melissa Hazelgreen" userId="6dea9f792318d895" providerId="LiveId" clId="{CD3AFE49-2154-414F-B257-82A6E766D265}" dt="2020-10-15T18:57:07.482" v="205" actId="478"/>
          <ac:picMkLst>
            <pc:docMk/>
            <pc:sldMk cId="2988175805" sldId="343"/>
            <ac:picMk id="7" creationId="{773A5A01-E137-4A1F-9EB2-7BFE236A8CEB}"/>
          </ac:picMkLst>
        </pc:picChg>
        <pc:picChg chg="del">
          <ac:chgData name="Melissa Hazelgreen" userId="6dea9f792318d895" providerId="LiveId" clId="{CD3AFE49-2154-414F-B257-82A6E766D265}" dt="2020-10-15T18:57:05.594" v="204" actId="478"/>
          <ac:picMkLst>
            <pc:docMk/>
            <pc:sldMk cId="2988175805" sldId="343"/>
            <ac:picMk id="8" creationId="{20798A6B-1816-4BE1-B2C8-3D9A935A793F}"/>
          </ac:picMkLst>
        </pc:picChg>
        <pc:picChg chg="add mod">
          <ac:chgData name="Melissa Hazelgreen" userId="6dea9f792318d895" providerId="LiveId" clId="{CD3AFE49-2154-414F-B257-82A6E766D265}" dt="2020-10-15T18:58:19.590" v="251" actId="1076"/>
          <ac:picMkLst>
            <pc:docMk/>
            <pc:sldMk cId="2988175805" sldId="343"/>
            <ac:picMk id="11" creationId="{48F44896-8B1F-433D-B34F-537627D8D44F}"/>
          </ac:picMkLst>
        </pc:picChg>
        <pc:picChg chg="add mod modCrop">
          <ac:chgData name="Melissa Hazelgreen" userId="6dea9f792318d895" providerId="LiveId" clId="{CD3AFE49-2154-414F-B257-82A6E766D265}" dt="2020-10-15T18:59:23.373" v="260" actId="1076"/>
          <ac:picMkLst>
            <pc:docMk/>
            <pc:sldMk cId="2988175805" sldId="343"/>
            <ac:picMk id="13" creationId="{D07159B9-973E-4E46-A2F0-8FE66DF18054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ETL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10992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757927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390588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ETL</a:t>
          </a:r>
        </a:p>
      </dsp:txBody>
      <dsp:txXfrm>
        <a:off x="1390588" y="904627"/>
        <a:ext cx="1130273" cy="452109"/>
      </dsp:txXfrm>
    </dsp:sp>
    <dsp:sp modelId="{BCD8CDD9-0C56-4401-ADB1-8B48DAB2C96F}">
      <dsp:nvSpPr>
        <dsp:cNvPr id="0" name=""/>
        <dsp:cNvSpPr/>
      </dsp:nvSpPr>
      <dsp:spPr>
        <a:xfrm>
          <a:off x="2939063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085999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8660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MODEL</a:t>
          </a:r>
        </a:p>
      </dsp:txBody>
      <dsp:txXfrm>
        <a:off x="2718660" y="904627"/>
        <a:ext cx="1130273" cy="452109"/>
      </dsp:txXfrm>
    </dsp:sp>
    <dsp:sp modelId="{FF93E135-77D6-48A0-8871-9BC93D705D06}">
      <dsp:nvSpPr>
        <dsp:cNvPr id="0" name=""/>
        <dsp:cNvSpPr/>
      </dsp:nvSpPr>
      <dsp:spPr>
        <a:xfrm>
          <a:off x="4267134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414070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4046731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PREDICT</a:t>
          </a:r>
        </a:p>
      </dsp:txBody>
      <dsp:txXfrm>
        <a:off x="4046731" y="904627"/>
        <a:ext cx="1130273" cy="45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3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4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9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Network. </a:t>
            </a:r>
          </a:p>
          <a:p>
            <a:pPr lvl="1"/>
            <a:r>
              <a:rPr lang="en-US" dirty="0"/>
              <a:t>250 epochs sweet spot</a:t>
            </a:r>
          </a:p>
          <a:p>
            <a:pPr lvl="1"/>
            <a:r>
              <a:rPr lang="en-US" dirty="0"/>
              <a:t>Compare Kaggle vs </a:t>
            </a:r>
            <a:r>
              <a:rPr lang="en-US" dirty="0" err="1"/>
              <a:t>api</a:t>
            </a:r>
            <a:r>
              <a:rPr lang="en-US" dirty="0"/>
              <a:t> dataset and how they are testing</a:t>
            </a:r>
          </a:p>
          <a:p>
            <a:pPr lvl="1"/>
            <a:r>
              <a:rPr lang="en-US" dirty="0"/>
              <a:t>Hoping Additional features we can pull live will + </a:t>
            </a:r>
            <a:r>
              <a:rPr lang="en-US" dirty="0" err="1"/>
              <a:t>impa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47501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Pet adoption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00" y="4832576"/>
            <a:ext cx="10225530" cy="179682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Mark Pasricha – lead developer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Melissa </a:t>
            </a:r>
            <a:r>
              <a:rPr lang="en-US" sz="3200" b="1" dirty="0" err="1">
                <a:solidFill>
                  <a:schemeClr val="tx1"/>
                </a:solidFill>
              </a:rPr>
              <a:t>hazelgreen</a:t>
            </a:r>
            <a:r>
              <a:rPr lang="en-US" sz="3200" b="1" dirty="0">
                <a:solidFill>
                  <a:schemeClr val="tx1"/>
                </a:solidFill>
              </a:rPr>
              <a:t> – Senior analyst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Kristin Aspromonti – project manager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90245152-9CBC-4E73-A68F-805E8BA9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2921000" y="978391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5B2D5-2EE2-41A4-A1D6-BA904E7D1923}"/>
              </a:ext>
            </a:extLst>
          </p:cNvPr>
          <p:cNvSpPr txBox="1"/>
          <p:nvPr/>
        </p:nvSpPr>
        <p:spPr>
          <a:xfrm>
            <a:off x="293076" y="1371893"/>
            <a:ext cx="5764236" cy="498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286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Data (Outcome)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Adoption Speed — Categorical speed of adoption. Lower is faster. This is the value to predict. See below section for more info.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500" b="1" spc="-5" dirty="0">
              <a:solidFill>
                <a:srgbClr val="292929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 Data (Features)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Type — Type of animal (1 = Dog, 2 = Cat)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Age — Age of pet when listed, in months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Breed1 — Primary breed of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Breed2 — Secondary breed of pet, if pet is of mixed breed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Gender — Gender of pet (1 = Male, 2 = Female, 3 = Mixed, if profile represents group of pets)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Color1 — Primary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Color2 — Secondary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Color3 — Tertiary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E049-C6B8-4E7F-9809-AC4A3F29EF0F}"/>
              </a:ext>
            </a:extLst>
          </p:cNvPr>
          <p:cNvSpPr txBox="1"/>
          <p:nvPr/>
        </p:nvSpPr>
        <p:spPr>
          <a:xfrm>
            <a:off x="6427764" y="1679670"/>
            <a:ext cx="5471160" cy="4676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Fur Length — Fur length (1 = Short, 2 = Medium, 3 = Long,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Vaccinated — Pet has been vaccinated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Dewormed — Pet has been dewormed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Sterilized — Pet has been spayed / neutered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Health — Health Condition (1 = Healthy, 2 = Minor Injury, 3 = Serious Injury,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Fee — Adoption fee (0 = Free)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Video Amt — Total uploaded videos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Photo Amt — Total uploaded photos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54B07-3D5F-41DA-8BCB-E048044705A3}"/>
              </a:ext>
            </a:extLst>
          </p:cNvPr>
          <p:cNvSpPr txBox="1">
            <a:spLocks/>
          </p:cNvSpPr>
          <p:nvPr/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8600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D1706-4B84-4033-97EF-2FDB912DC2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0.14741186964735833, '</a:t>
            </a:r>
            <a:r>
              <a:rPr lang="en-US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PhotoAmt</a:t>
            </a: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0.1384766037034141, 'Age',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0.08720990747064314, 'Color2',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0.08619369519743096, 'Color1',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0.07978128044193844, 'Breed1',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0.05670749658762525, 'Breed2'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0.04668041534450266, 'Gender',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0.04610776610487081,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FurLength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0.044909854872647516, 'Quantity',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0.0435481770743158,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MaturitySize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0.04310818288981375, 'Fee',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0.04267356603221559, 'Color3',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0.03709335544122785, 'Dewormed',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0.034460276487706214, 'Vaccinated',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0.03262714745250069, 'Sterilized',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0.012845234338030878,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VideoAmt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0.010980521552933506, 'Health',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0.00918464936082452, 'Type'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E626A-445F-4CBD-872C-09FB89A83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9675" y="2721131"/>
            <a:ext cx="5578193" cy="2884541"/>
          </a:xfrm>
        </p:spPr>
      </p:pic>
    </p:spTree>
    <p:extLst>
      <p:ext uri="{BB962C8B-B14F-4D97-AF65-F5344CB8AC3E}">
        <p14:creationId xmlns:p14="http://schemas.microsoft.com/office/powerpoint/2010/main" val="14259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KNN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98A6B-1816-4BE1-B2C8-3D9A935A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4179" y="2527578"/>
            <a:ext cx="3414736" cy="38875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dirty="0"/>
              <a:t>Logistical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5A01-E137-4A1F-9EB2-7BFE236A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3"/>
          <a:stretch/>
        </p:blipFill>
        <p:spPr>
          <a:xfrm>
            <a:off x="6096000" y="2527578"/>
            <a:ext cx="5025449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dirty="0"/>
              <a:t>Petfinder API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79F632-D816-48C7-B078-F365D08FBD98}"/>
              </a:ext>
            </a:extLst>
          </p:cNvPr>
          <p:cNvSpPr txBox="1">
            <a:spLocks/>
          </p:cNvSpPr>
          <p:nvPr/>
        </p:nvSpPr>
        <p:spPr>
          <a:xfrm>
            <a:off x="581191" y="2305233"/>
            <a:ext cx="5194770" cy="553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Kaggle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F44896-8B1F-433D-B34F-537627D8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62" y="2709048"/>
            <a:ext cx="5608450" cy="3369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7159B9-973E-4E46-A2F0-8FE66DF180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22"/>
          <a:stretch/>
        </p:blipFill>
        <p:spPr>
          <a:xfrm>
            <a:off x="581191" y="2709048"/>
            <a:ext cx="5608450" cy="317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416-6960-4853-9716-4B11EAC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Models- summary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92C1E97-7EB8-42A3-9F37-FE01E63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5784"/>
              </p:ext>
            </p:extLst>
          </p:nvPr>
        </p:nvGraphicFramePr>
        <p:xfrm>
          <a:off x="1454803" y="2421992"/>
          <a:ext cx="8601610" cy="1765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374">
                  <a:extLst>
                    <a:ext uri="{9D8B030D-6E8A-4147-A177-3AD203B41FA5}">
                      <a16:colId xmlns:a16="http://schemas.microsoft.com/office/drawing/2014/main" val="4005940816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630826626"/>
                    </a:ext>
                  </a:extLst>
                </a:gridCol>
                <a:gridCol w="2748724">
                  <a:extLst>
                    <a:ext uri="{9D8B030D-6E8A-4147-A177-3AD203B41FA5}">
                      <a16:colId xmlns:a16="http://schemas.microsoft.com/office/drawing/2014/main" val="343794218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838263562"/>
                    </a:ext>
                  </a:extLst>
                </a:gridCol>
                <a:gridCol w="2138362">
                  <a:extLst>
                    <a:ext uri="{9D8B030D-6E8A-4147-A177-3AD203B41FA5}">
                      <a16:colId xmlns:a16="http://schemas.microsoft.com/office/drawing/2014/main" val="168208996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Neural Network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Linear Regression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71909"/>
                  </a:ext>
                </a:extLst>
              </a:tr>
              <a:tr h="6850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Petfinder API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111567"/>
                  </a:ext>
                </a:extLst>
              </a:tr>
              <a:tr h="4408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Kaggle Dataset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17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SITE DEMO/code</a:t>
            </a:r>
          </a:p>
        </p:txBody>
      </p:sp>
    </p:spTree>
    <p:extLst>
      <p:ext uri="{BB962C8B-B14F-4D97-AF65-F5344CB8AC3E}">
        <p14:creationId xmlns:p14="http://schemas.microsoft.com/office/powerpoint/2010/main" val="150055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86F9-CC6D-4F37-AD08-1A6EC498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4903B-E8CE-4B36-9DE4-ED304F9B7F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81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860B-B69F-4F5B-88A3-18D05C76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8" y="778669"/>
            <a:ext cx="3898678" cy="5643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C88E-A8E0-453D-AC53-C633A8E5116D}"/>
              </a:ext>
            </a:extLst>
          </p:cNvPr>
          <p:cNvSpPr txBox="1"/>
          <p:nvPr/>
        </p:nvSpPr>
        <p:spPr>
          <a:xfrm>
            <a:off x="5336381" y="907256"/>
            <a:ext cx="519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Flask App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53383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5AE66-08EF-469A-A5D9-5BC5A1DC8B80}"/>
              </a:ext>
            </a:extLst>
          </p:cNvPr>
          <p:cNvSpPr txBox="1"/>
          <p:nvPr/>
        </p:nvSpPr>
        <p:spPr>
          <a:xfrm>
            <a:off x="435769" y="750094"/>
            <a:ext cx="40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Extract: </a:t>
            </a:r>
            <a:r>
              <a:rPr lang="en-US" dirty="0" err="1"/>
              <a:t>PetfinderAPI</a:t>
            </a:r>
            <a:r>
              <a:rPr lang="en-US" dirty="0"/>
              <a:t>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C2833-B838-431E-BAA4-A7D62DA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14" y="1119426"/>
            <a:ext cx="10882772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dog&#10;&#10;Description automatically generated">
            <a:extLst>
              <a:ext uri="{FF2B5EF4-FFF2-40B4-BE49-F238E27FC236}">
                <a16:creationId xmlns:a16="http://schemas.microsoft.com/office/drawing/2014/main" id="{882AC418-51EB-4E9E-ADA4-96B0EDDF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4" r="-1" b="15538"/>
          <a:stretch/>
        </p:blipFill>
        <p:spPr>
          <a:xfrm>
            <a:off x="232703" y="350705"/>
            <a:ext cx="5674894" cy="303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D582-41C2-4E1A-8C25-64F47187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2687"/>
          <a:stretch/>
        </p:blipFill>
        <p:spPr>
          <a:xfrm>
            <a:off x="6284404" y="350705"/>
            <a:ext cx="5759713" cy="5974768"/>
          </a:xfrm>
          <a:prstGeom prst="rect">
            <a:avLst/>
          </a:prstGeom>
        </p:spPr>
      </p:pic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62497F4-CD7F-46D3-95DA-4403330FF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8" r="17243" b="2"/>
          <a:stretch/>
        </p:blipFill>
        <p:spPr>
          <a:xfrm>
            <a:off x="3070521" y="3539522"/>
            <a:ext cx="2837076" cy="2785951"/>
          </a:xfrm>
          <a:prstGeom prst="rect">
            <a:avLst/>
          </a:prstGeom>
        </p:spPr>
      </p:pic>
      <p:pic>
        <p:nvPicPr>
          <p:cNvPr id="6" name="Picture 5" descr="A cat sitting on a blanket&#10;&#10;Description automatically generated">
            <a:extLst>
              <a:ext uri="{FF2B5EF4-FFF2-40B4-BE49-F238E27FC236}">
                <a16:creationId xmlns:a16="http://schemas.microsoft.com/office/drawing/2014/main" id="{C9AFAC37-19B1-42CC-AB6D-66DEF1C16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401"/>
          <a:stretch/>
        </p:blipFill>
        <p:spPr>
          <a:xfrm>
            <a:off x="195199" y="3480759"/>
            <a:ext cx="2676579" cy="28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4D92D-52DC-45E4-A9AC-14F524AF930B}"/>
              </a:ext>
            </a:extLst>
          </p:cNvPr>
          <p:cNvSpPr txBox="1"/>
          <p:nvPr/>
        </p:nvSpPr>
        <p:spPr>
          <a:xfrm>
            <a:off x="428625" y="762669"/>
            <a:ext cx="338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Extracting Data From Petfinder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D9F76-C4E8-43CF-B698-68886812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4095749"/>
            <a:ext cx="9210675" cy="2238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E45C4-EB0F-4A4F-90F5-FA36B51F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185492"/>
            <a:ext cx="10844214" cy="25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29664-3ABF-4C7C-BBC3-35EA4D0B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539478"/>
            <a:ext cx="11020425" cy="3779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C43E-803A-4C66-8E65-8611A1CE5F19}"/>
              </a:ext>
            </a:extLst>
          </p:cNvPr>
          <p:cNvSpPr txBox="1"/>
          <p:nvPr/>
        </p:nvSpPr>
        <p:spPr>
          <a:xfrm>
            <a:off x="585787" y="900113"/>
            <a:ext cx="26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pet by ID</a:t>
            </a:r>
          </a:p>
        </p:txBody>
      </p:sp>
    </p:spTree>
    <p:extLst>
      <p:ext uri="{BB962C8B-B14F-4D97-AF65-F5344CB8AC3E}">
        <p14:creationId xmlns:p14="http://schemas.microsoft.com/office/powerpoint/2010/main" val="2518113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BF9A-1AA6-45DE-B5A6-695484179EC6}"/>
              </a:ext>
            </a:extLst>
          </p:cNvPr>
          <p:cNvSpPr txBox="1"/>
          <p:nvPr/>
        </p:nvSpPr>
        <p:spPr>
          <a:xfrm>
            <a:off x="492919" y="821531"/>
            <a:ext cx="3729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Transform: Encoder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D8B67-99E3-4596-ABA3-CC35D455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293020"/>
            <a:ext cx="8322365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9D31F-E802-4BBB-8034-442A4087EAE1}"/>
              </a:ext>
            </a:extLst>
          </p:cNvPr>
          <p:cNvSpPr txBox="1"/>
          <p:nvPr/>
        </p:nvSpPr>
        <p:spPr>
          <a:xfrm>
            <a:off x="507206" y="828675"/>
            <a:ext cx="355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Load: DB Connector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45C47-3C2A-4DDC-9A97-E93CCB4D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3" y="1198007"/>
            <a:ext cx="9424094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5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9EE51-4839-4538-ACFC-FD01F0EE5303}"/>
              </a:ext>
            </a:extLst>
          </p:cNvPr>
          <p:cNvSpPr txBox="1"/>
          <p:nvPr/>
        </p:nvSpPr>
        <p:spPr>
          <a:xfrm>
            <a:off x="614363" y="814388"/>
            <a:ext cx="2764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Neural Network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6208A-98FF-4584-9A36-009CB19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3" y="1328736"/>
            <a:ext cx="10725593" cy="52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8C57F-E5CC-4651-86E1-9D0B1612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1" y="1514475"/>
            <a:ext cx="10170319" cy="500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2F214-705D-4A5D-8B55-0CC37C410474}"/>
              </a:ext>
            </a:extLst>
          </p:cNvPr>
          <p:cNvSpPr txBox="1"/>
          <p:nvPr/>
        </p:nvSpPr>
        <p:spPr>
          <a:xfrm>
            <a:off x="842961" y="685800"/>
            <a:ext cx="275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748206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59E11-5FBC-48D5-8898-2401F54DABFC}"/>
              </a:ext>
            </a:extLst>
          </p:cNvPr>
          <p:cNvSpPr txBox="1"/>
          <p:nvPr/>
        </p:nvSpPr>
        <p:spPr>
          <a:xfrm>
            <a:off x="3049172" y="2825319"/>
            <a:ext cx="7178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implement and run API Dataset</a:t>
            </a:r>
          </a:p>
          <a:p>
            <a:r>
              <a:rPr lang="en-US" dirty="0"/>
              <a:t>Store the user input data to feed the model</a:t>
            </a:r>
          </a:p>
          <a:p>
            <a:r>
              <a:rPr lang="en-US" dirty="0"/>
              <a:t>Update statuses on pets so that data can be used to train the model</a:t>
            </a:r>
          </a:p>
          <a:p>
            <a:r>
              <a:rPr lang="en-US" dirty="0"/>
              <a:t>Reading pictures in as additional features</a:t>
            </a:r>
          </a:p>
          <a:p>
            <a:r>
              <a:rPr lang="en-US" dirty="0"/>
              <a:t>Enhanced web design and features</a:t>
            </a:r>
          </a:p>
        </p:txBody>
      </p:sp>
    </p:spTree>
    <p:extLst>
      <p:ext uri="{BB962C8B-B14F-4D97-AF65-F5344CB8AC3E}">
        <p14:creationId xmlns:p14="http://schemas.microsoft.com/office/powerpoint/2010/main" val="294453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7860A-179E-4CB3-A028-6AA12F1F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r="-2" b="19508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26E5-429E-40C2-B86A-91E5377D8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" b="10812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AA86-FF6F-4940-B08F-E5F68079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4" r="-1" b="13411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A6DB5-696C-4C2E-BD89-3769FB6B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0" b="6419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AAF2-9E9D-4650-BF92-8B9E6C91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12" y="585787"/>
            <a:ext cx="2754823" cy="730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FFFB0-178E-42F5-89D7-184EC4A9D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8" y="4432369"/>
            <a:ext cx="10426484" cy="13887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800" dirty="0"/>
              <a:t>TO positively influence Adoption outcomes FOR ANIMALS THAT ARE LEAST LIKELY TO BE ADOPTED</a:t>
            </a:r>
          </a:p>
          <a:p>
            <a:endParaRPr lang="en-US" dirty="0"/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DB07024D-D68E-45C7-879D-C99AD1A3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53673" y="264334"/>
            <a:ext cx="3830915" cy="41680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43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5D8A77E2-0089-40C1-A5E6-C7758C3CC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76505"/>
              </p:ext>
            </p:extLst>
          </p:nvPr>
        </p:nvGraphicFramePr>
        <p:xfrm>
          <a:off x="2812203" y="674085"/>
          <a:ext cx="6567594" cy="13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80BA26-7035-44A2-9397-B62CA9F678AC}"/>
              </a:ext>
            </a:extLst>
          </p:cNvPr>
          <p:cNvSpPr txBox="1"/>
          <p:nvPr/>
        </p:nvSpPr>
        <p:spPr>
          <a:xfrm>
            <a:off x="8379657" y="2639968"/>
            <a:ext cx="26956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62EF-A157-4BC7-A389-9D6CF837E91E}"/>
              </a:ext>
            </a:extLst>
          </p:cNvPr>
          <p:cNvSpPr txBox="1"/>
          <p:nvPr/>
        </p:nvSpPr>
        <p:spPr>
          <a:xfrm>
            <a:off x="4802099" y="2621797"/>
            <a:ext cx="28366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Sqlalchemy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Plotly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8837A-F07C-4A4B-8153-E475702BC223}"/>
              </a:ext>
            </a:extLst>
          </p:cNvPr>
          <p:cNvSpPr txBox="1"/>
          <p:nvPr/>
        </p:nvSpPr>
        <p:spPr>
          <a:xfrm>
            <a:off x="1812711" y="2639968"/>
            <a:ext cx="2520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Petfinder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5EC7-F8F3-45DF-9E1D-CA5A8FAD8A01}"/>
              </a:ext>
            </a:extLst>
          </p:cNvPr>
          <p:cNvSpPr txBox="1"/>
          <p:nvPr/>
        </p:nvSpPr>
        <p:spPr>
          <a:xfrm>
            <a:off x="1252026" y="1570337"/>
            <a:ext cx="10705512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Original dataset from a Kaggle competition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Tested various models – returned low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to Petfinder.com to supplement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Simultaneously running ML on API and Kaggle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 website that will return the predicted adoption of an animal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D8AA-0C0D-4E29-B750-51FBA08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8" y="5550093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C4CC6-AA61-4C8F-AAB6-13D8AA8CF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1000"/>
          </a:blip>
          <a:srcRect t="16805" b="16805"/>
          <a:stretch/>
        </p:blipFill>
        <p:spPr>
          <a:xfrm>
            <a:off x="7540304" y="5550093"/>
            <a:ext cx="246767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2124AF-FDEC-4EF2-BE3B-34B4BBCA220E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69117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822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946A7E-6945-4FFA-A70F-8AECC4F4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How can this info help?</a:t>
            </a:r>
          </a:p>
        </p:txBody>
      </p:sp>
      <p:pic>
        <p:nvPicPr>
          <p:cNvPr id="3074" name="Picture 2" descr="dog rescue Memes &amp; GIFs - Imgflip">
            <a:extLst>
              <a:ext uri="{FF2B5EF4-FFF2-40B4-BE49-F238E27FC236}">
                <a16:creationId xmlns:a16="http://schemas.microsoft.com/office/drawing/2014/main" id="{4AEFEB6E-DCB4-4777-B48D-073F7203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7" y="1232134"/>
            <a:ext cx="3531205" cy="51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F650-0F6C-4C14-8783-AA3B22CB3DB2}"/>
              </a:ext>
            </a:extLst>
          </p:cNvPr>
          <p:cNvSpPr txBox="1"/>
          <p:nvPr/>
        </p:nvSpPr>
        <p:spPr>
          <a:xfrm>
            <a:off x="447306" y="1568749"/>
            <a:ext cx="650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sz="2400" dirty="0"/>
              <a:t>Introducing the benefits of data and analytics to the process</a:t>
            </a:r>
          </a:p>
          <a:p>
            <a:pPr marL="342900" indent="-342900">
              <a:buFontTx/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Marketing strategies can be formulated around the dogs with the lowest scores.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Fostering initiatives implemented to maximize the likelihood of adoption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Mange shelter capacity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0360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960</Words>
  <Application>Microsoft Office PowerPoint</Application>
  <PresentationFormat>Widescreen</PresentationFormat>
  <Paragraphs>140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Courier New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Pet adoption predictions</vt:lpstr>
      <vt:lpstr>PowerPoint Presentation</vt:lpstr>
      <vt:lpstr>PowerPoint Presentation</vt:lpstr>
      <vt:lpstr>Objective</vt:lpstr>
      <vt:lpstr>PowerPoint Presentation</vt:lpstr>
      <vt:lpstr>our story</vt:lpstr>
      <vt:lpstr>PowerPoint Presentation</vt:lpstr>
      <vt:lpstr>PowerPoint Presentation</vt:lpstr>
      <vt:lpstr>How can this info help?</vt:lpstr>
      <vt:lpstr>Machine learning</vt:lpstr>
      <vt:lpstr>PowerPoint Presentation</vt:lpstr>
      <vt:lpstr>Model testing</vt:lpstr>
      <vt:lpstr>Model testing</vt:lpstr>
      <vt:lpstr>Model testing</vt:lpstr>
      <vt:lpstr>Comparing Models- summary</vt:lpstr>
      <vt:lpstr>SITE DEMO/code</vt:lpstr>
      <vt:lpstr>Code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 predictions</dc:title>
  <dc:creator>Kristin Aspromonti</dc:creator>
  <cp:lastModifiedBy>Melissa Hazelgreen</cp:lastModifiedBy>
  <cp:revision>29</cp:revision>
  <dcterms:created xsi:type="dcterms:W3CDTF">2020-10-15T02:45:37Z</dcterms:created>
  <dcterms:modified xsi:type="dcterms:W3CDTF">2020-10-15T20:03:00Z</dcterms:modified>
</cp:coreProperties>
</file>